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310" r:id="rId38"/>
    <p:sldId id="311" r:id="rId39"/>
    <p:sldId id="297" r:id="rId40"/>
    <p:sldId id="259" r:id="rId41"/>
    <p:sldId id="298" r:id="rId42"/>
    <p:sldId id="303" r:id="rId43"/>
    <p:sldId id="304" r:id="rId44"/>
    <p:sldId id="305" r:id="rId45"/>
    <p:sldId id="306" r:id="rId46"/>
    <p:sldId id="302" r:id="rId47"/>
    <p:sldId id="307" r:id="rId48"/>
    <p:sldId id="308" r:id="rId49"/>
    <p:sldId id="309" r:id="rId50"/>
    <p:sldId id="299" r:id="rId51"/>
    <p:sldId id="300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59.sv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svg"/><Relationship Id="rId3" Type="http://schemas.openxmlformats.org/officeDocument/2006/relationships/image" Target="../media/image62.svg"/><Relationship Id="rId7" Type="http://schemas.openxmlformats.org/officeDocument/2006/relationships/image" Target="../media/image67.sv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4.svg"/><Relationship Id="rId10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2"/>
          <a:stretch/>
        </p:blipFill>
        <p:spPr>
          <a:xfrm>
            <a:off x="8077451" y="3509708"/>
            <a:ext cx="4114548" cy="3348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6"/>
            <a:ext cx="1170432" cy="1761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1FC8DD-61FD-BCA6-1D5B-64E16BD95CF1}"/>
              </a:ext>
            </a:extLst>
          </p:cNvPr>
          <p:cNvSpPr/>
          <p:nvPr/>
        </p:nvSpPr>
        <p:spPr>
          <a:xfrm>
            <a:off x="-1" y="6604000"/>
            <a:ext cx="5461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3€”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 with good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B+1</a:t>
            </a:r>
          </a:p>
          <a:p>
            <a:pPr marL="0" indent="0">
              <a:buNone/>
            </a:pPr>
            <a:r>
              <a:rPr lang="en-US" dirty="0"/>
              <a:t>so 2B+1 = 5 i.e., B = 2.</a:t>
            </a:r>
          </a:p>
          <a:p>
            <a:pPr marL="0" indent="0">
              <a:buNone/>
            </a:pPr>
            <a:r>
              <a:rPr lang="en-US" dirty="0"/>
              <a:t>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B+2</a:t>
            </a:r>
          </a:p>
          <a:p>
            <a:pPr marL="0" indent="0">
              <a:buNone/>
            </a:pPr>
            <a:r>
              <a:rPr lang="en-US" dirty="0"/>
              <a:t>so 2B+2 = 5 i.e., B = 1.5.</a:t>
            </a:r>
          </a:p>
          <a:p>
            <a:pPr marL="0" indent="0">
              <a:buNone/>
            </a:pPr>
            <a:r>
              <a:rPr lang="en-US" dirty="0"/>
              <a:t>The bread is 1.5€”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chick… with steps!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Microsoft Office PowerPoint</Application>
  <PresentationFormat>Widescreen</PresentationFormat>
  <Paragraphs>234</Paragraphs>
  <Slides>52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Using ChatGPT</vt:lpstr>
      <vt:lpstr>Using ChatGPT with good prompt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Draw a chick… with steps!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80</cp:revision>
  <dcterms:created xsi:type="dcterms:W3CDTF">2023-12-27T22:51:40Z</dcterms:created>
  <dcterms:modified xsi:type="dcterms:W3CDTF">2024-01-03T10:58:07Z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